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285" r:id="rId6"/>
    <p:sldId id="282" r:id="rId7"/>
    <p:sldId id="300" r:id="rId8"/>
    <p:sldId id="283" r:id="rId9"/>
    <p:sldId id="284" r:id="rId10"/>
    <p:sldId id="301" r:id="rId11"/>
    <p:sldId id="286" r:id="rId12"/>
    <p:sldId id="287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2" r:id="rId25"/>
    <p:sldId id="30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332" autoAdjust="0"/>
  </p:normalViewPr>
  <p:slideViewPr>
    <p:cSldViewPr>
      <p:cViewPr varScale="1">
        <p:scale>
          <a:sx n="81" d="100"/>
          <a:sy n="81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7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3528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  <a:endParaRPr lang="fr-FR" noProof="0" dirty="0" smtClean="0"/>
          </a:p>
          <a:p>
            <a:r>
              <a:rPr lang="fr-FR" noProof="0" dirty="0" smtClean="0"/>
              <a:t>Revue des num</a:t>
            </a:r>
            <a:r>
              <a:rPr lang="fr-FR" noProof="0" dirty="0" smtClean="0"/>
              <a:t>éros</a:t>
            </a:r>
            <a:endParaRPr lang="fr-FR" noProof="0" dirty="0" smtClean="0"/>
          </a:p>
          <a:p>
            <a:r>
              <a:rPr lang="fr-FR" i="1" noProof="0" dirty="0" smtClean="0"/>
              <a:t>Quel </a:t>
            </a:r>
            <a:r>
              <a:rPr lang="fr-FR" i="1" noProof="0" dirty="0" smtClean="0"/>
              <a:t>âge as-tu? Quel est ton anniversaire? Combien de personnes dans ta famille?</a:t>
            </a:r>
            <a:endParaRPr lang="fr-FR" i="1" noProof="0" dirty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810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Vous comprenez?</a:t>
            </a:r>
          </a:p>
          <a:p>
            <a:r>
              <a:rPr lang="en-US"/>
              <a:t>Vous êtes prêts?</a:t>
            </a:r>
          </a:p>
          <a:p>
            <a:r>
              <a:rPr lang="en-US"/>
              <a:t>Allons-y!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</a:t>
            </a:r>
          </a:p>
        </p:txBody>
      </p:sp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19</a:t>
            </a:r>
          </a:p>
        </p:txBody>
      </p:sp>
      <p:sp>
        <p:nvSpPr>
          <p:cNvPr id="187398" name="Rectangle 6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dix-neuf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/>
      <p:bldP spid="18739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24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vingt-quatre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/>
      <p:bldP spid="1894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31</a:t>
            </a: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trente et un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/>
      <p:bldP spid="1884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65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soixante-cinq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/>
      <p:bldP spid="19046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71</a:t>
            </a:r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soixante-onze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/>
      <p:bldP spid="19149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#6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78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soixante-dix-huit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/>
      <p:bldP spid="19251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#7</a:t>
            </a:r>
          </a:p>
        </p:txBody>
      </p:sp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82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quatre-vingt-deux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3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9" grpId="0"/>
      <p:bldP spid="19354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#8</a:t>
            </a:r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99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quatre-vingt-dix-neuf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/>
      <p:bldP spid="19456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#9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 smtClean="0"/>
              <a:t>162</a:t>
            </a:r>
            <a:endParaRPr lang="en-US" sz="17200" dirty="0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12192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 dirty="0">
                <a:latin typeface="Comic Sans MS" pitchFamily="66" charset="0"/>
              </a:rPr>
              <a:t>cent </a:t>
            </a:r>
            <a:r>
              <a:rPr lang="en-US" sz="5400" i="1" dirty="0" err="1" smtClean="0">
                <a:latin typeface="Comic Sans MS" pitchFamily="66" charset="0"/>
              </a:rPr>
              <a:t>soixante-deux</a:t>
            </a:r>
            <a:endParaRPr lang="en-US" sz="5400" i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/>
      <p:bldP spid="19558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</a:t>
            </a:r>
            <a:r>
              <a:rPr lang="en-US" dirty="0" err="1" smtClean="0"/>
              <a:t>anniversaire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 f</a:t>
            </a:r>
            <a:r>
              <a:rPr lang="en-US" dirty="0" smtClean="0"/>
              <a:t>ête son </a:t>
            </a:r>
            <a:r>
              <a:rPr lang="en-US" dirty="0" err="1" smtClean="0"/>
              <a:t>anniversaire</a:t>
            </a:r>
            <a:r>
              <a:rPr lang="en-US" dirty="0" smtClean="0"/>
              <a:t>…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Révisons</a:t>
            </a:r>
            <a:r>
              <a:rPr lang="en-US" dirty="0" smtClean="0"/>
              <a:t> les </a:t>
            </a:r>
            <a:r>
              <a:rPr lang="en-US" dirty="0" err="1" smtClean="0"/>
              <a:t>numéros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Sortez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notes;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juste</a:t>
            </a:r>
            <a:r>
              <a:rPr lang="en-US" dirty="0" smtClean="0"/>
              <a:t> </a:t>
            </a:r>
            <a:r>
              <a:rPr lang="en-US" dirty="0" err="1" smtClean="0"/>
              <a:t>écrivez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 </a:t>
            </a:r>
            <a:r>
              <a:rPr lang="en-US" dirty="0" err="1" smtClean="0"/>
              <a:t>réviser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7100" y="22098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</a:t>
            </a:r>
            <a:r>
              <a:rPr lang="en-US" sz="2800" b="1" i="1" dirty="0" smtClean="0">
                <a:solidFill>
                  <a:srgbClr val="525A28"/>
                </a:solidFill>
              </a:rPr>
              <a:t>3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novembre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6150" y="271528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</a:t>
            </a:r>
            <a:r>
              <a:rPr lang="en-US" sz="2800" b="1" i="1" dirty="0" smtClean="0">
                <a:solidFill>
                  <a:srgbClr val="525A28"/>
                </a:solidFill>
              </a:rPr>
              <a:t>14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juin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17248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28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octobre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#10</a:t>
            </a: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321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trois cent vingt et un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/>
      <p:bldP spid="19661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</a:t>
            </a:r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286000" y="1676400"/>
            <a:ext cx="5562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 smtClean="0"/>
              <a:t>1999</a:t>
            </a:r>
            <a:endParaRPr lang="en-US" sz="17200" dirty="0"/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62000" y="4267200"/>
            <a:ext cx="8153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 dirty="0" smtClean="0">
                <a:latin typeface="Comic Sans MS" pitchFamily="66" charset="0"/>
              </a:rPr>
              <a:t>mille </a:t>
            </a:r>
            <a:r>
              <a:rPr lang="en-US" sz="5400" i="1" dirty="0" err="1" smtClean="0">
                <a:latin typeface="Comic Sans MS" pitchFamily="66" charset="0"/>
              </a:rPr>
              <a:t>neuf</a:t>
            </a:r>
            <a:r>
              <a:rPr lang="en-US" sz="5400" i="1" dirty="0" smtClean="0">
                <a:latin typeface="Comic Sans MS" pitchFamily="66" charset="0"/>
              </a:rPr>
              <a:t> cents </a:t>
            </a:r>
            <a:r>
              <a:rPr lang="en-US" sz="5400" i="1" dirty="0" err="1" smtClean="0">
                <a:latin typeface="Comic Sans MS" pitchFamily="66" charset="0"/>
              </a:rPr>
              <a:t>quatre</a:t>
            </a:r>
            <a:r>
              <a:rPr lang="en-US" sz="5400" i="1" dirty="0" smtClean="0">
                <a:latin typeface="Comic Sans MS" pitchFamily="66" charset="0"/>
              </a:rPr>
              <a:t>-</a:t>
            </a:r>
            <a:r>
              <a:rPr lang="en-US" sz="5400" i="1" dirty="0" err="1" smtClean="0">
                <a:latin typeface="Comic Sans MS" pitchFamily="66" charset="0"/>
              </a:rPr>
              <a:t>vingt</a:t>
            </a:r>
            <a:r>
              <a:rPr lang="en-US" sz="5400" i="1" dirty="0" smtClean="0">
                <a:latin typeface="Comic Sans MS" pitchFamily="66" charset="0"/>
              </a:rPr>
              <a:t>-dix-</a:t>
            </a:r>
            <a:r>
              <a:rPr lang="en-US" sz="5400" i="1" dirty="0" err="1" smtClean="0">
                <a:latin typeface="Comic Sans MS" pitchFamily="66" charset="0"/>
              </a:rPr>
              <a:t>neuf</a:t>
            </a:r>
            <a:endParaRPr lang="en-US" sz="54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71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/>
      <p:bldP spid="1966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286000" y="1676400"/>
            <a:ext cx="5562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 smtClean="0"/>
              <a:t>2000</a:t>
            </a:r>
            <a:endParaRPr lang="en-US" sz="17200" dirty="0"/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62000" y="4267200"/>
            <a:ext cx="8153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 dirty="0" err="1" smtClean="0">
                <a:latin typeface="Comic Sans MS" pitchFamily="66" charset="0"/>
              </a:rPr>
              <a:t>deux</a:t>
            </a:r>
            <a:r>
              <a:rPr lang="en-US" sz="5400" i="1" dirty="0" smtClean="0">
                <a:latin typeface="Comic Sans MS" pitchFamily="66" charset="0"/>
              </a:rPr>
              <a:t> </a:t>
            </a:r>
            <a:r>
              <a:rPr lang="en-US" sz="5400" i="1" dirty="0" err="1" smtClean="0">
                <a:latin typeface="Comic Sans MS" pitchFamily="66" charset="0"/>
              </a:rPr>
              <a:t>milles</a:t>
            </a:r>
            <a:endParaRPr lang="en-US" sz="54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30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/>
      <p:bldP spid="1966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 – un</a:t>
            </a:r>
          </a:p>
          <a:p>
            <a:r>
              <a:rPr lang="fr-FR" sz="4000" dirty="0">
                <a:solidFill>
                  <a:schemeClr val="tx1"/>
                </a:solidFill>
              </a:rPr>
              <a:t>2 – deux</a:t>
            </a:r>
          </a:p>
          <a:p>
            <a:r>
              <a:rPr lang="fr-FR" sz="4000" dirty="0">
                <a:solidFill>
                  <a:schemeClr val="tx1"/>
                </a:solidFill>
              </a:rPr>
              <a:t>3 – trois</a:t>
            </a:r>
          </a:p>
          <a:p>
            <a:r>
              <a:rPr lang="fr-FR" sz="4000" dirty="0">
                <a:solidFill>
                  <a:schemeClr val="tx1"/>
                </a:solidFill>
              </a:rPr>
              <a:t>4 – quatre</a:t>
            </a:r>
          </a:p>
          <a:p>
            <a:r>
              <a:rPr lang="fr-FR" sz="4000" dirty="0">
                <a:solidFill>
                  <a:schemeClr val="tx1"/>
                </a:solidFill>
              </a:rPr>
              <a:t>5 – cinq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 – six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7 – sept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8 – huit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9 – neuf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10 – dix</a:t>
            </a:r>
            <a:endParaRPr lang="fr-FR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11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12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13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14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15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257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16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17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18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19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20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3200" dirty="0">
              <a:latin typeface="+mn-lt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478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onze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00250" y="2857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douze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812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treize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quatorze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7645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quinze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1500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seize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34050" y="2895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dix-sept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531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dix-huit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7215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dix-neuf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9120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</a:t>
            </a:r>
            <a:endParaRPr lang="fr-FR" sz="4000" dirty="0">
              <a:latin typeface="+mn-lt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95500" y="57150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21 - ___________</a:t>
            </a:r>
            <a:endParaRPr lang="fr-FR" sz="4000" dirty="0"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581400" y="57150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 et un*</a:t>
            </a:r>
            <a:endParaRPr lang="fr-FR" sz="4000" dirty="0">
              <a:latin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 rot="1820502">
            <a:off x="-123814" y="3296632"/>
            <a:ext cx="5943600" cy="1600200"/>
          </a:xfrm>
          <a:prstGeom prst="rightArrow">
            <a:avLst>
              <a:gd name="adj1" fmla="val 50000"/>
              <a:gd name="adj2" fmla="val 57143"/>
            </a:avLst>
          </a:prstGeom>
          <a:solidFill>
            <a:srgbClr val="737F39"/>
          </a:solidFill>
          <a:ln>
            <a:solidFill>
              <a:srgbClr val="E3C1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smtClean="0">
                <a:latin typeface="Comic Sans MS" pitchFamily="66" charset="0"/>
              </a:rPr>
              <a:t>Pas de trait d’union! (-)</a:t>
            </a:r>
            <a:endParaRPr lang="fr-FR" sz="32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uiExpand="1" build="p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Les chiffres: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10 – dix</a:t>
            </a:r>
          </a:p>
          <a:p>
            <a:r>
              <a:rPr lang="fr-FR" sz="4000" dirty="0">
                <a:solidFill>
                  <a:schemeClr val="tx1"/>
                </a:solidFill>
              </a:rPr>
              <a:t>20 - 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30 - _______</a:t>
            </a: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40 -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50 -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4000" dirty="0">
              <a:latin typeface="+mn-lt"/>
            </a:endParaRP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158115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vingt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167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trente</a:t>
            </a: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55054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quarante</a:t>
            </a: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563880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cinquante</a:t>
            </a:r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548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70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80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90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100 – </a:t>
            </a:r>
            <a:r>
              <a:rPr lang="fr-FR" sz="4000" dirty="0" smtClean="0">
                <a:solidFill>
                  <a:schemeClr val="tx1"/>
                </a:solidFill>
              </a:rPr>
              <a:t>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1000 </a:t>
            </a:r>
            <a:r>
              <a:rPr lang="fr-FR" sz="4000" dirty="0">
                <a:solidFill>
                  <a:schemeClr val="tx1"/>
                </a:solidFill>
              </a:rPr>
              <a:t>– ______________________</a:t>
            </a:r>
          </a:p>
          <a:p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076450" y="2057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soixante-dix (60+10)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076450" y="2819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quatre-vingt (4 x 20)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343150" y="3581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3600" dirty="0">
                <a:latin typeface="+mn-lt"/>
              </a:rPr>
              <a:t>quatre-vingt-dix (4 x 20 + 10)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2533650" y="4343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cent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895600" y="5105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mille</a:t>
            </a:r>
            <a:endParaRPr lang="fr-FR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chercher</a:t>
            </a:r>
            <a:r>
              <a:rPr lang="en-US" dirty="0" smtClean="0"/>
              <a:t> un tableau, un </a:t>
            </a:r>
            <a:r>
              <a:rPr lang="en-US" dirty="0" err="1" smtClean="0"/>
              <a:t>feutre</a:t>
            </a:r>
            <a:r>
              <a:rPr lang="en-US" dirty="0" smtClean="0"/>
              <a:t> et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gomme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51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Je vais montrer un numéro.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2133600" y="30480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27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Instructions.</a:t>
            </a:r>
            <a:endParaRPr lang="en-US" dirty="0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Avec le tableau, écrivez le numéro en français.</a:t>
            </a: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2514600" y="28194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27</a:t>
            </a:r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685800" y="52578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vingt-sept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/>
      <p:bldP spid="184324" grpId="0"/>
      <p:bldP spid="184325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156</TotalTime>
  <Words>373</Words>
  <Application>Microsoft Macintosh PowerPoint</Application>
  <PresentationFormat>On-screen Show (4:3)</PresentationFormat>
  <Paragraphs>123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TP030001159</vt:lpstr>
      <vt:lpstr>Français</vt:lpstr>
      <vt:lpstr>Quel est ton anniversaire?</vt:lpstr>
      <vt:lpstr>Les chiffres:</vt:lpstr>
      <vt:lpstr>Les chiffres:</vt:lpstr>
      <vt:lpstr>Les chiffres:</vt:lpstr>
      <vt:lpstr>Les chiffres:</vt:lpstr>
      <vt:lpstr>Instructions</vt:lpstr>
      <vt:lpstr>Instructions</vt:lpstr>
      <vt:lpstr>Instructions.</vt:lpstr>
      <vt:lpstr>Instructions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33</cp:revision>
  <dcterms:created xsi:type="dcterms:W3CDTF">2011-08-09T23:00:23Z</dcterms:created>
  <dcterms:modified xsi:type="dcterms:W3CDTF">2013-09-27T10:49:55Z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